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6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leder med billed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da-DK" smtClean="0"/>
              <a:t>Træk billede til pladsholder, eller klik på symbol for at tilføje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da-DK" smtClean="0"/>
              <a:t>Træk billede til pladsholder, eller klik på symbol for at tilføje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med bille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da-DK" smtClean="0"/>
              <a:t>Træk billede til pladsholder, eller klik på symbol for at tilføje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8099500" cy="1470025"/>
          </a:xfrm>
        </p:spPr>
        <p:txBody>
          <a:bodyPr/>
          <a:lstStyle/>
          <a:p>
            <a:pPr algn="ctr"/>
            <a:r>
              <a:rPr lang="da-DK" b="1" dirty="0" smtClean="0"/>
              <a:t>Dagligdagen i Gummerup vuggestue</a:t>
            </a:r>
            <a:endParaRPr lang="da-DK" b="1" dirty="0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8099500" cy="987552"/>
          </a:xfrm>
        </p:spPr>
        <p:txBody>
          <a:bodyPr/>
          <a:lstStyle/>
          <a:p>
            <a:pPr algn="ctr"/>
            <a:r>
              <a:rPr lang="da-DK" b="1" dirty="0" smtClean="0"/>
              <a:t>Forældremøde tirsdag d. 13. sep. 2016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57914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93776" y="2837451"/>
            <a:ext cx="8079654" cy="1984231"/>
          </a:xfrm>
        </p:spPr>
        <p:txBody>
          <a:bodyPr/>
          <a:lstStyle/>
          <a:p>
            <a:pPr algn="ctr"/>
            <a:r>
              <a:rPr lang="da-DK" sz="6000" dirty="0" smtClean="0"/>
              <a:t>Vi lukker kl. 16.45 </a:t>
            </a:r>
            <a:br>
              <a:rPr lang="da-DK" sz="6000" dirty="0" smtClean="0"/>
            </a:br>
            <a:r>
              <a:rPr lang="da-DK" sz="6000" dirty="0" smtClean="0"/>
              <a:t>fredag kl. 16.00</a:t>
            </a:r>
            <a:endParaRPr lang="da-DK" sz="6000" dirty="0"/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493776" y="5099475"/>
            <a:ext cx="8079654" cy="1145877"/>
          </a:xfrm>
        </p:spPr>
        <p:txBody>
          <a:bodyPr/>
          <a:lstStyle/>
          <a:p>
            <a:pPr algn="ctr"/>
            <a:r>
              <a:rPr lang="da-DK" sz="2800" dirty="0" smtClean="0"/>
              <a:t>Tak </a:t>
            </a:r>
            <a:r>
              <a:rPr lang="da-DK" sz="2800" dirty="0" smtClean="0">
                <a:sym typeface="Wingdings"/>
              </a:rPr>
              <a:t> 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4378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96890" y="3293824"/>
            <a:ext cx="7199310" cy="932589"/>
          </a:xfrm>
        </p:spPr>
        <p:txBody>
          <a:bodyPr/>
          <a:lstStyle/>
          <a:p>
            <a:pPr algn="ctr"/>
            <a:r>
              <a:rPr lang="da-DK" sz="6000" dirty="0" smtClean="0">
                <a:sym typeface="Wingdings"/>
              </a:rPr>
              <a:t></a:t>
            </a:r>
            <a:r>
              <a:rPr lang="da-DK" sz="6000" dirty="0" smtClean="0"/>
              <a:t>Dagen starter </a:t>
            </a:r>
            <a:endParaRPr lang="da-DK" sz="6000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218305" y="4226413"/>
            <a:ext cx="8620895" cy="2301709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da-DK" sz="3200" dirty="0" smtClean="0"/>
              <a:t>Åbner kl. 6</a:t>
            </a:r>
          </a:p>
          <a:p>
            <a:pPr marL="457200" indent="-457200">
              <a:buFont typeface="Arial"/>
              <a:buChar char="•"/>
            </a:pPr>
            <a:r>
              <a:rPr lang="da-DK" sz="3200" dirty="0" smtClean="0"/>
              <a:t>Morgenmad til 7.15</a:t>
            </a:r>
          </a:p>
          <a:p>
            <a:pPr marL="457200" indent="-457200">
              <a:buFont typeface="Arial"/>
              <a:buChar char="•"/>
            </a:pPr>
            <a:r>
              <a:rPr lang="da-DK" sz="3200" dirty="0" smtClean="0"/>
              <a:t>Forskellige aktiviteter</a:t>
            </a:r>
          </a:p>
          <a:p>
            <a:pPr marL="457200" indent="-457200">
              <a:buFont typeface="Arial"/>
              <a:buChar char="•"/>
            </a:pPr>
            <a:r>
              <a:rPr lang="da-DK" sz="3200" dirty="0" smtClean="0"/>
              <a:t>Mellem kl. 8 – 8.30, kyllingestuen går ned. </a:t>
            </a:r>
            <a:endParaRPr lang="da-DK" sz="3200" dirty="0"/>
          </a:p>
        </p:txBody>
      </p:sp>
      <p:pic>
        <p:nvPicPr>
          <p:cNvPr id="2" name="Pladsholder til billede 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" b="3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23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6889" y="3591459"/>
            <a:ext cx="7957466" cy="952431"/>
          </a:xfrm>
        </p:spPr>
        <p:txBody>
          <a:bodyPr/>
          <a:lstStyle/>
          <a:p>
            <a:pPr algn="ctr"/>
            <a:r>
              <a:rPr lang="da-DK" sz="6000" dirty="0" smtClean="0"/>
              <a:t>Formiddagsmad</a:t>
            </a:r>
            <a:endParaRPr lang="da-DK" sz="60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96887" y="4543891"/>
            <a:ext cx="7957467" cy="170451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da-DK" sz="3200" dirty="0" smtClean="0"/>
              <a:t>Kl. 8.45 </a:t>
            </a:r>
          </a:p>
          <a:p>
            <a:pPr marL="457200" indent="-457200">
              <a:buFont typeface="Arial"/>
              <a:buChar char="•"/>
            </a:pPr>
            <a:r>
              <a:rPr lang="da-DK" sz="3200" dirty="0" smtClean="0"/>
              <a:t>Brød (varierer fra dag til dag)</a:t>
            </a:r>
          </a:p>
          <a:p>
            <a:pPr marL="457200" indent="-457200">
              <a:buFont typeface="Arial"/>
              <a:buChar char="•"/>
            </a:pPr>
            <a:r>
              <a:rPr lang="da-DK" sz="3200" dirty="0" smtClean="0"/>
              <a:t>Frugt </a:t>
            </a:r>
            <a:endParaRPr lang="da-DK" sz="3200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" b="3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83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57997" y="228601"/>
            <a:ext cx="3869951" cy="1259574"/>
          </a:xfrm>
        </p:spPr>
        <p:txBody>
          <a:bodyPr/>
          <a:lstStyle/>
          <a:p>
            <a:r>
              <a:rPr lang="da-DK" sz="4000" dirty="0" smtClean="0"/>
              <a:t>Efter formiddagsmad</a:t>
            </a:r>
            <a:endParaRPr lang="da-DK" sz="4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half" idx="2"/>
          </p:nvPr>
        </p:nvSpPr>
        <p:spPr>
          <a:xfrm>
            <a:off x="608946" y="1865178"/>
            <a:ext cx="3250360" cy="4154623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da-DK" sz="3200" dirty="0" smtClean="0"/>
              <a:t>Ca. Kl. 9.15 holder vi samling</a:t>
            </a:r>
          </a:p>
          <a:p>
            <a:pPr marL="457200" indent="-457200" algn="l">
              <a:buFont typeface="Arial"/>
              <a:buChar char="•"/>
            </a:pPr>
            <a:r>
              <a:rPr lang="da-DK" sz="3200" dirty="0" smtClean="0"/>
              <a:t>Vi synger sange, læser historier, spiller teater mm. </a:t>
            </a:r>
          </a:p>
          <a:p>
            <a:pPr marL="457200" indent="-457200" algn="l">
              <a:buFont typeface="Arial"/>
              <a:buChar char="•"/>
            </a:pPr>
            <a:endParaRPr lang="da-DK" sz="2800" dirty="0"/>
          </a:p>
        </p:txBody>
      </p:sp>
      <p:pic>
        <p:nvPicPr>
          <p:cNvPr id="2" name="Pladsholder til billede 1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>
            <a:fillRect/>
          </a:stretch>
        </p:blipFill>
        <p:spPr/>
      </p:pic>
      <p:pic>
        <p:nvPicPr>
          <p:cNvPr id="7" name="Pladsholder til billede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36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47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6764" y="381000"/>
            <a:ext cx="3750876" cy="1047647"/>
          </a:xfrm>
        </p:spPr>
        <p:txBody>
          <a:bodyPr/>
          <a:lstStyle/>
          <a:p>
            <a:r>
              <a:rPr lang="da-DK" sz="5400" dirty="0" smtClean="0"/>
              <a:t>Aktiviteter</a:t>
            </a:r>
            <a:endParaRPr lang="da-DK" sz="5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2"/>
          </p:nvPr>
        </p:nvSpPr>
        <p:spPr>
          <a:xfrm>
            <a:off x="608946" y="1428647"/>
            <a:ext cx="3250360" cy="5079632"/>
          </a:xfrm>
        </p:spPr>
        <p:txBody>
          <a:bodyPr/>
          <a:lstStyle/>
          <a:p>
            <a:r>
              <a:rPr lang="da-DK" dirty="0" smtClean="0"/>
              <a:t>Mellem 9.30-10.30</a:t>
            </a:r>
          </a:p>
          <a:p>
            <a:endParaRPr lang="da-DK" dirty="0"/>
          </a:p>
          <a:p>
            <a:pPr algn="l"/>
            <a:r>
              <a:rPr lang="da-DK" dirty="0" smtClean="0"/>
              <a:t>Indendørs:</a:t>
            </a:r>
            <a:endParaRPr lang="da-DK" dirty="0"/>
          </a:p>
          <a:p>
            <a:pPr marL="285750" indent="-285750" algn="l">
              <a:buFont typeface="Arial"/>
              <a:buChar char="•"/>
            </a:pPr>
            <a:r>
              <a:rPr lang="da-DK" dirty="0" smtClean="0"/>
              <a:t>Male, tegne – være kreative</a:t>
            </a:r>
          </a:p>
          <a:p>
            <a:pPr marL="285750" indent="-285750" algn="l">
              <a:buFont typeface="Arial"/>
              <a:buChar char="•"/>
            </a:pPr>
            <a:r>
              <a:rPr lang="da-DK" dirty="0" smtClean="0"/>
              <a:t>Lege købmand</a:t>
            </a:r>
          </a:p>
          <a:p>
            <a:pPr marL="285750" indent="-285750" algn="l">
              <a:buFont typeface="Arial"/>
              <a:buChar char="•"/>
            </a:pPr>
            <a:r>
              <a:rPr lang="da-DK" dirty="0" smtClean="0"/>
              <a:t>Find bamse</a:t>
            </a:r>
          </a:p>
          <a:p>
            <a:pPr marL="285750" indent="-285750" algn="l">
              <a:buFont typeface="Arial"/>
              <a:buChar char="•"/>
            </a:pPr>
            <a:r>
              <a:rPr lang="da-DK" dirty="0" smtClean="0"/>
              <a:t>Danse </a:t>
            </a:r>
            <a:r>
              <a:rPr lang="da-DK" dirty="0" err="1" smtClean="0"/>
              <a:t>disko</a:t>
            </a:r>
            <a:r>
              <a:rPr lang="da-DK" dirty="0" smtClean="0"/>
              <a:t> mm.</a:t>
            </a:r>
          </a:p>
          <a:p>
            <a:pPr marL="285750" indent="-285750" algn="l">
              <a:buFont typeface="Arial"/>
              <a:buChar char="•"/>
            </a:pPr>
            <a:endParaRPr lang="da-DK" dirty="0"/>
          </a:p>
          <a:p>
            <a:pPr algn="l"/>
            <a:r>
              <a:rPr lang="da-DK" dirty="0" smtClean="0"/>
              <a:t>Udelivet:</a:t>
            </a:r>
          </a:p>
          <a:p>
            <a:pPr marL="285750" indent="-285750" algn="l">
              <a:buFont typeface="Arial"/>
              <a:buChar char="•"/>
            </a:pPr>
            <a:r>
              <a:rPr lang="da-DK" dirty="0" smtClean="0"/>
              <a:t>Lege på legepladsen</a:t>
            </a:r>
          </a:p>
          <a:p>
            <a:pPr marL="285750" indent="-285750" algn="l">
              <a:buFont typeface="Arial"/>
              <a:buChar char="•"/>
            </a:pPr>
            <a:r>
              <a:rPr lang="da-DK" dirty="0" smtClean="0"/>
              <a:t>Gå ture (</a:t>
            </a:r>
            <a:r>
              <a:rPr lang="da-DK" dirty="0" err="1" smtClean="0"/>
              <a:t>Byfolden</a:t>
            </a:r>
            <a:r>
              <a:rPr lang="da-DK" dirty="0" smtClean="0"/>
              <a:t>, rundt om byen mm.)</a:t>
            </a:r>
          </a:p>
          <a:p>
            <a:pPr marL="285750" indent="-285750" algn="l">
              <a:buFont typeface="Arial"/>
              <a:buChar char="•"/>
            </a:pPr>
            <a:r>
              <a:rPr lang="da-DK" dirty="0" smtClean="0"/>
              <a:t>Spille bold på boldbanen</a:t>
            </a:r>
          </a:p>
          <a:p>
            <a:pPr marL="285750" indent="-285750" algn="l">
              <a:buFont typeface="Arial"/>
              <a:buChar char="•"/>
            </a:pPr>
            <a:r>
              <a:rPr lang="da-DK" dirty="0" smtClean="0"/>
              <a:t>Går på opdagelse mm. </a:t>
            </a:r>
          </a:p>
          <a:p>
            <a:pPr marL="285750" indent="-285750" algn="l">
              <a:buFont typeface="Arial"/>
              <a:buChar char="•"/>
            </a:pPr>
            <a:endParaRPr lang="da-DK" dirty="0" smtClean="0"/>
          </a:p>
          <a:p>
            <a:pPr marL="285750" indent="-285750" algn="l">
              <a:buFont typeface="Arial"/>
              <a:buChar char="•"/>
            </a:pPr>
            <a:endParaRPr lang="da-DK" dirty="0" smtClean="0"/>
          </a:p>
          <a:p>
            <a:pPr marL="285750" indent="-285750" algn="l">
              <a:buFont typeface="Arial"/>
              <a:buChar char="•"/>
            </a:pPr>
            <a:endParaRPr lang="da-DK" dirty="0"/>
          </a:p>
        </p:txBody>
      </p:sp>
      <p:pic>
        <p:nvPicPr>
          <p:cNvPr id="13" name="Pladsholder til billede 1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>
            <a:fillRect/>
          </a:stretch>
        </p:blipFill>
        <p:spPr/>
      </p:pic>
      <p:pic>
        <p:nvPicPr>
          <p:cNvPr id="12" name="Pladsholder til billede 1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36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902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285754"/>
          </a:xfrm>
        </p:spPr>
        <p:txBody>
          <a:bodyPr/>
          <a:lstStyle/>
          <a:p>
            <a:r>
              <a:rPr lang="da-DK" sz="6000" b="1" dirty="0" smtClean="0"/>
              <a:t>Spisetid</a:t>
            </a:r>
            <a:endParaRPr lang="da-DK" sz="6000" b="1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71500" indent="-571500" algn="l">
              <a:buFont typeface="Arial"/>
              <a:buChar char="•"/>
            </a:pPr>
            <a:r>
              <a:rPr lang="da-DK" sz="3600" dirty="0" smtClean="0"/>
              <a:t>Kl. 10.45 </a:t>
            </a:r>
          </a:p>
          <a:p>
            <a:pPr algn="l"/>
            <a:r>
              <a:rPr lang="da-DK" sz="3600" dirty="0" smtClean="0"/>
              <a:t>	</a:t>
            </a:r>
            <a:r>
              <a:rPr lang="da-DK" sz="4000" b="1" dirty="0" smtClean="0"/>
              <a:t>Vaske   	hænder</a:t>
            </a:r>
          </a:p>
          <a:p>
            <a:pPr marL="571500" indent="-571500" algn="l">
              <a:buFont typeface="Arial"/>
              <a:buChar char="•"/>
            </a:pPr>
            <a:r>
              <a:rPr lang="da-DK" sz="3600" dirty="0" smtClean="0"/>
              <a:t>Kl. 11 </a:t>
            </a:r>
          </a:p>
          <a:p>
            <a:pPr algn="l"/>
            <a:r>
              <a:rPr lang="da-DK" sz="3600" dirty="0"/>
              <a:t>	</a:t>
            </a:r>
            <a:r>
              <a:rPr lang="da-DK" sz="4000" b="1" dirty="0" smtClean="0"/>
              <a:t>frokost</a:t>
            </a:r>
          </a:p>
          <a:p>
            <a:pPr marL="1028700" lvl="1" indent="-571500">
              <a:buFont typeface="Arial"/>
              <a:buChar char="•"/>
            </a:pPr>
            <a:endParaRPr lang="da-DK" sz="3600" dirty="0"/>
          </a:p>
        </p:txBody>
      </p:sp>
      <p:pic>
        <p:nvPicPr>
          <p:cNvPr id="3" name="Pladsholder til billede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3622"/>
          <a:stretch>
            <a:fillRect/>
          </a:stretch>
        </p:blipFill>
        <p:spPr/>
      </p:pic>
      <p:pic>
        <p:nvPicPr>
          <p:cNvPr id="2" name="Pladsholder til billede 1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50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4465320"/>
          </a:xfrm>
        </p:spPr>
        <p:txBody>
          <a:bodyPr/>
          <a:lstStyle/>
          <a:p>
            <a:r>
              <a:rPr lang="da-DK" sz="6000" b="1" dirty="0" smtClean="0"/>
              <a:t>Tid</a:t>
            </a:r>
            <a:br>
              <a:rPr lang="da-DK" sz="6000" b="1" dirty="0" smtClean="0"/>
            </a:br>
            <a:r>
              <a:rPr lang="da-DK" sz="6000" b="1" dirty="0" smtClean="0"/>
              <a:t> til </a:t>
            </a:r>
            <a:br>
              <a:rPr lang="da-DK" sz="6000" b="1" dirty="0" smtClean="0"/>
            </a:br>
            <a:r>
              <a:rPr lang="da-DK" sz="6000" b="1" dirty="0" smtClean="0"/>
              <a:t>at</a:t>
            </a:r>
            <a:br>
              <a:rPr lang="da-DK" sz="6000" b="1" dirty="0" smtClean="0"/>
            </a:br>
            <a:r>
              <a:rPr lang="da-DK" sz="6000" b="1" dirty="0" smtClean="0"/>
              <a:t> putte </a:t>
            </a:r>
            <a:endParaRPr lang="da-DK" sz="6000" b="1" dirty="0"/>
          </a:p>
        </p:txBody>
      </p:sp>
      <p:pic>
        <p:nvPicPr>
          <p:cNvPr id="6" name="Pladsholder til billede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>
            <a:fillRect/>
          </a:stretch>
        </p:blipFill>
        <p:spPr/>
      </p:pic>
      <p:pic>
        <p:nvPicPr>
          <p:cNvPr id="3" name="Pladsholder til billede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36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5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65175" y="1785809"/>
            <a:ext cx="7612063" cy="873062"/>
          </a:xfrm>
        </p:spPr>
        <p:txBody>
          <a:bodyPr/>
          <a:lstStyle/>
          <a:p>
            <a:r>
              <a:rPr lang="da-DK" sz="6000" dirty="0" smtClean="0"/>
              <a:t>En stille stund</a:t>
            </a:r>
            <a:endParaRPr lang="da-DK" sz="600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>
          <a:xfrm>
            <a:off x="765175" y="2658871"/>
            <a:ext cx="7612063" cy="2458575"/>
          </a:xfrm>
        </p:spPr>
        <p:txBody>
          <a:bodyPr/>
          <a:lstStyle/>
          <a:p>
            <a:pPr marL="571500" indent="-571500" algn="l">
              <a:buFont typeface="Arial"/>
              <a:buChar char="•"/>
            </a:pPr>
            <a:r>
              <a:rPr lang="da-DK" sz="3600" dirty="0" smtClean="0"/>
              <a:t>Børnene vågner stille og roligt mellem kl. 13 – 15 ca. </a:t>
            </a:r>
          </a:p>
          <a:p>
            <a:pPr marL="571500" indent="-571500" algn="l">
              <a:buFont typeface="Arial"/>
              <a:buChar char="•"/>
            </a:pPr>
            <a:r>
              <a:rPr lang="da-DK" sz="3600" dirty="0" smtClean="0"/>
              <a:t>Kl. 14 tilbydes </a:t>
            </a:r>
            <a:r>
              <a:rPr lang="da-DK" sz="3600" dirty="0" err="1" smtClean="0"/>
              <a:t>eftermiddagssmad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384802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6917" y="381000"/>
            <a:ext cx="3850105" cy="1127016"/>
          </a:xfrm>
        </p:spPr>
        <p:txBody>
          <a:bodyPr/>
          <a:lstStyle/>
          <a:p>
            <a:r>
              <a:rPr lang="da-DK" sz="4000" dirty="0" smtClean="0"/>
              <a:t>Sidst, men ikke mindst</a:t>
            </a:r>
            <a:endParaRPr lang="da-DK" sz="400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da-DK" sz="3200" dirty="0" smtClean="0"/>
              <a:t>Ca. Kl. 14.30 går vi enten ud på legepladsen eller ned på Kyllingestuen. </a:t>
            </a:r>
            <a:endParaRPr lang="da-DK" sz="3200" dirty="0"/>
          </a:p>
        </p:txBody>
      </p:sp>
      <p:pic>
        <p:nvPicPr>
          <p:cNvPr id="6" name="Pladsholder til billede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>
            <a:fillRect/>
          </a:stretch>
        </p:blipFill>
        <p:spPr/>
      </p:pic>
      <p:pic>
        <p:nvPicPr>
          <p:cNvPr id="2" name="Pladsholder til billede 1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b="36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95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pholdssted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Opholdssted.thmx</Template>
  <TotalTime>110</TotalTime>
  <Words>167</Words>
  <Application>Microsoft Office PowerPoint</Application>
  <PresentationFormat>Skærmshow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Wingdings</vt:lpstr>
      <vt:lpstr>Wingdings 2</vt:lpstr>
      <vt:lpstr>Opholdssted</vt:lpstr>
      <vt:lpstr>Dagligdagen i Gummerup vuggestue</vt:lpstr>
      <vt:lpstr>Dagen starter </vt:lpstr>
      <vt:lpstr>Formiddagsmad</vt:lpstr>
      <vt:lpstr>Efter formiddagsmad</vt:lpstr>
      <vt:lpstr>Aktiviteter</vt:lpstr>
      <vt:lpstr>Spisetid</vt:lpstr>
      <vt:lpstr>Tid  til  at  putte </vt:lpstr>
      <vt:lpstr>En stille stund</vt:lpstr>
      <vt:lpstr>Sidst, men ikke mindst</vt:lpstr>
      <vt:lpstr>Vi lukker kl. 16.45  fredag kl. 16.00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Dagligdagen i Gummerup vuggestue</dc:title>
  <dc:creator>Lise Stuckert Rosendahl</dc:creator>
  <cp:lastModifiedBy>ejer</cp:lastModifiedBy>
  <cp:revision>10</cp:revision>
  <dcterms:created xsi:type="dcterms:W3CDTF">2016-09-09T18:03:27Z</dcterms:created>
  <dcterms:modified xsi:type="dcterms:W3CDTF">2016-09-20T09:53:47Z</dcterms:modified>
</cp:coreProperties>
</file>